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76" r:id="rId6"/>
    <p:sldId id="277" r:id="rId7"/>
    <p:sldId id="278" r:id="rId8"/>
    <p:sldId id="273" r:id="rId9"/>
    <p:sldId id="260" r:id="rId10"/>
    <p:sldId id="274" r:id="rId11"/>
    <p:sldId id="262" r:id="rId12"/>
    <p:sldId id="261" r:id="rId13"/>
    <p:sldId id="263" r:id="rId14"/>
    <p:sldId id="275" r:id="rId15"/>
    <p:sldId id="264" r:id="rId16"/>
    <p:sldId id="265" r:id="rId17"/>
    <p:sldId id="266" r:id="rId18"/>
    <p:sldId id="268" r:id="rId19"/>
    <p:sldId id="27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777DE-8979-4C9E-9B4A-3372C544ECB0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747E7-93F9-4043-B910-A51AFAF910B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747E7-93F9-4043-B910-A51AFAF910B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747E7-93F9-4043-B910-A51AFAF910B7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747E7-93F9-4043-B910-A51AFAF910B7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5B97-FCAD-4D71-8D98-2DFC9E1168A8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30B3-2921-4EE8-B558-25A5AC910DD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cia\Desktop\IPNtv_%20Niezwyci&#281;&#380;eni.%20Czas%20pr&#243;by.%20(1)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Listopada </a:t>
            </a:r>
            <a:endParaRPr lang="pl-PL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Autofit/>
          </a:bodyPr>
          <a:lstStyle/>
          <a:p>
            <a:r>
              <a:rPr lang="pl-PL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Narodowe Święto Niepodległości</a:t>
            </a:r>
            <a:endParaRPr lang="pl-PL" sz="7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Wybuch I wojny światowej</a:t>
            </a:r>
            <a:br>
              <a:rPr lang="pl-PL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1914 roku dał Polakom realne szanse na odzyskanie wolności, gdyż państwa rozbiorowe stanęły przeciw sobie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filing_images_4974d218d8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005064"/>
            <a:ext cx="4332860" cy="25202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Powitanie Józefa Piłsudskiego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Warszawie 10 listopada 1918 roku na Dworcu Wiedeńskim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20181031145104PIC1H2231.jpg_732-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6972300" cy="399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Znaczenie daty</a:t>
            </a:r>
            <a:endParaRPr lang="pl-PL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9093" y="1551780"/>
            <a:ext cx="6684907" cy="4622804"/>
          </a:xfrm>
        </p:spPr>
        <p:txBody>
          <a:bodyPr vert="horz" rIns="180000" anchor="ctr" anchorCtr="0">
            <a:spAutoFit/>
          </a:bodyPr>
          <a:lstStyle/>
          <a:p>
            <a:pPr algn="ctr">
              <a:buNone/>
            </a:pP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11 listopada 1918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roku Rada Regencyjna przekazała władzę nad podległym jej wojskiem Józefowi Piłsudskiemu. Tego dnia wojska niemieckie zaczęły się wycofywać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Królestwa Polskiego. W nocy rozbrojono niemieckie garnizon stacjonujący w Warszawie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592288" cy="350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Gazeta „Monitor Polski”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 12 listopada 1918 roku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obierz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024336" cy="4272476"/>
          </a:xfrm>
        </p:spPr>
      </p:pic>
      <p:pic>
        <p:nvPicPr>
          <p:cNvPr id="5" name="Obraz 4" descr="pobierz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bierz (1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4423917" cy="28803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55576" y="1886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18 stycznia 1919 r., w Paryżu rozpoczęła się konferencja pokojowa kończąca I wojnę światową. Wzięły w niej udział tylko państwa zwycięskie, Polskę reprezentowali Ignacy Jan Paderewski, Roman Dmowski i Władysław Grabski. Najważniejszym dokumentem zatwierdzonym podczas obrad był traktat wersalski podpisany pomiędzy Niemcami i państwami Ententy 28 czerwca 1919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pobierz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216" y="3284984"/>
            <a:ext cx="378730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Tak pisał Adam Mickiewicz…</a:t>
            </a:r>
            <a:endParaRPr lang="pl-P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xYb8fRZoH6v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32789"/>
            <a:ext cx="6940252" cy="462683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Krzyż Niepodległości z mieczem</a:t>
            </a:r>
            <a:endParaRPr lang="pl-P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537873096_732K _2_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268760"/>
            <a:ext cx="1639996" cy="4525963"/>
          </a:xfrm>
        </p:spPr>
      </p:pic>
      <p:sp>
        <p:nvSpPr>
          <p:cNvPr id="5" name="Prostokąt 4"/>
          <p:cNvSpPr/>
          <p:nvPr/>
        </p:nvSpPr>
        <p:spPr>
          <a:xfrm>
            <a:off x="179512" y="1412776"/>
            <a:ext cx="5688632" cy="3477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 i Medal Niepodległości zostały ustanowione rozporządzeniem Prezydenta RP z dnia 29 października 1930 roku 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Krzyżu i Medalu Niepodległości</a:t>
            </a: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w celu „odznaczenia osób, które zasłużyły się czynnie dla niepodległości Polski </a:t>
            </a:r>
            <a:b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okresie przed wojną światową lub podczas jej trwania oraz w okresie walk orężnych polskich </a:t>
            </a:r>
            <a:b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latach 1918–1921, z wyjątkiem wojny polsko-rosyjskiej na obszarze Polski”. Ponownie ustanowiony w sierpniu 2010 w zmienionej formie, jako Order Krzyża Niepodległości</a:t>
            </a:r>
            <a:endParaRPr lang="pl-PL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pobierz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340768"/>
            <a:ext cx="1296144" cy="280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gf-2nAc-YE7N-gZdA_politycy-na-marszu-1920x1080-nocrop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289457" cy="2852936"/>
          </a:xfrm>
        </p:spPr>
      </p:pic>
      <p:pic>
        <p:nvPicPr>
          <p:cNvPr id="5" name="Obraz 4" descr="57ff4db1d7316_osize933x0q70hbaddb1-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836712"/>
            <a:ext cx="5080000" cy="3810000"/>
          </a:xfrm>
          <a:prstGeom prst="rect">
            <a:avLst/>
          </a:prstGeom>
        </p:spPr>
      </p:pic>
      <p:pic>
        <p:nvPicPr>
          <p:cNvPr id="9" name="Obraz 8" descr="54b0735da4d45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4355976" cy="2903984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764704"/>
            <a:ext cx="8128000" cy="507605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>
    <p:cover dir="ru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NIEZWYCIĘŻENI. </a:t>
            </a:r>
            <a:b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CZAS PRÓBY (krótki film)</a:t>
            </a:r>
            <a:b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PNtv_ Niezwyciężeni. Czas próby.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8000" y="1576388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Times New Roman" pitchFamily="18" charset="0"/>
                <a:cs typeface="Times New Roman" pitchFamily="18" charset="0"/>
              </a:rPr>
              <a:t>Czym jest to święto?</a:t>
            </a:r>
            <a:endParaRPr lang="pl-PL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to Polskie Święto Narodowe, obchodzone co roku 11 listopada, na pamiątkę odzyskania przez nasz kraj Niepodległości w 1918 roku, po okresie zaborów dokonanych przez Rosję, Prusy i Austrię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5544616"/>
          </a:xfrm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pl-PL" sz="3500" b="1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Polska zniknęła z mapy świata w 1795 roku, kiedy to Prusy, Austria i Rosja dokonały trzeciego rozbioru naszego kraju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. Odzyskiwanie przez Polskę niepodległości było procesem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stopniowym. 	Walka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wolną Polskę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trwała długo, aż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końcu, po 123 latach niewoli, nasz kraj odzyskał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Niepodległość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!!! Narodowe Święto Niepodległości zostało ustanowione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Ustawą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z 23 kwietnia 1937, a następnie zniesione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Ustawą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Krajowej Rady Narodowej 22 lipca 1945 roku. Przywrócono je dopiero podczas transformacji systemowej w 1989 roku, jednocześnie ustanawiając je dniem wolnym od pracy.</a:t>
            </a:r>
          </a:p>
          <a:p>
            <a:pPr algn="just">
              <a:buNone/>
            </a:pP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Państwa rozbiorowe</a:t>
            </a:r>
            <a:endParaRPr lang="pl-PL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rozbiory-pols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4207" y="1600200"/>
            <a:ext cx="4615586" cy="4525963"/>
          </a:xfrm>
        </p:spPr>
      </p:pic>
      <p:cxnSp>
        <p:nvCxnSpPr>
          <p:cNvPr id="6" name="Łącznik prosty ze strzałką 5"/>
          <p:cNvCxnSpPr/>
          <p:nvPr/>
        </p:nvCxnSpPr>
        <p:spPr>
          <a:xfrm>
            <a:off x="611560" y="177281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467544" y="5229200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7164288" y="1772816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7452320" y="27089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ROSJA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1772816"/>
            <a:ext cx="1368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</a:t>
            </a:r>
          </a:p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PRUSY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1520" y="46531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AUSTRIA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Rozbiór Polski 1772 rok</a:t>
            </a:r>
          </a:p>
          <a:p>
            <a:pPr>
              <a:lnSpc>
                <a:spcPct val="150000"/>
              </a:lnSpc>
              <a:buNone/>
            </a:pPr>
            <a:r>
              <a:rPr lang="pl-PL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Rozbiór Polski 1793 rok</a:t>
            </a:r>
          </a:p>
          <a:p>
            <a:pPr>
              <a:lnSpc>
                <a:spcPct val="150000"/>
              </a:lnSpc>
              <a:buNone/>
            </a:pPr>
            <a:r>
              <a:rPr lang="pl-PL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Rozbiór Polski 1795 rok</a:t>
            </a:r>
            <a:endParaRPr lang="pl-PL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Polska pod zaborami</a:t>
            </a:r>
            <a:endParaRPr lang="pl-PL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obrazu 6" descr="rozbiory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59" b="15359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Alegoria I rozbioru Polski</a:t>
            </a:r>
            <a:endParaRPr lang="pl-PL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obrazu 4" descr="55c00439ba5e5_o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33" r="5733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5 sierpnia 1772. W Petersburgu podpisano traktaty rozbiorowe Rzeczypospolitej. Pierwszy rozbiór Polski stał się faktem. 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Państwa rozbiorowe narzucały Polakom swój język i kulturę, surowo karały za każdy przejaw polskości, a także krwawo tłumiły wszelkie próby odzyskania niepodległości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i="1" dirty="0" smtClean="0">
                <a:latin typeface="Times New Roman" pitchFamily="18" charset="0"/>
                <a:cs typeface="Times New Roman" pitchFamily="18" charset="0"/>
              </a:rPr>
              <a:t>Rejtan – Upadek Polski</a:t>
            </a: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obraz Jana Matejki</a:t>
            </a:r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rej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046156" cy="452596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232</Words>
  <Application>Microsoft Office PowerPoint</Application>
  <PresentationFormat>Pokaz na ekranie (4:3)</PresentationFormat>
  <Paragraphs>33</Paragraphs>
  <Slides>19</Slides>
  <Notes>3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11 Listopada </vt:lpstr>
      <vt:lpstr>Czym jest to święto?</vt:lpstr>
      <vt:lpstr>Slajd 3</vt:lpstr>
      <vt:lpstr>Państwa rozbiorowe</vt:lpstr>
      <vt:lpstr>Slajd 5</vt:lpstr>
      <vt:lpstr>Polska pod zaborami</vt:lpstr>
      <vt:lpstr>Alegoria I rozbioru Polski</vt:lpstr>
      <vt:lpstr>Slajd 8</vt:lpstr>
      <vt:lpstr>Rejtan – Upadek Polski obraz Jana Matejki</vt:lpstr>
      <vt:lpstr>Slajd 10</vt:lpstr>
      <vt:lpstr> Powitanie Józefa Piłsudskiego  w Warszawie 10 listopada 1918 roku na Dworcu Wiedeńskim</vt:lpstr>
      <vt:lpstr>Znaczenie daty</vt:lpstr>
      <vt:lpstr>Gazeta „Monitor Polski”  z 12 listopada 1918 roku</vt:lpstr>
      <vt:lpstr>Slajd 14</vt:lpstr>
      <vt:lpstr>Tak pisał Adam Mickiewicz…</vt:lpstr>
      <vt:lpstr>Krzyż Niepodległości z mieczem</vt:lpstr>
      <vt:lpstr>Slajd 17</vt:lpstr>
      <vt:lpstr>Slajd 18</vt:lpstr>
      <vt:lpstr>NIEZWYCIĘŻENI.  CZAS PRÓBY (krótki film)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Listopada</dc:title>
  <dc:creator>Pancia</dc:creator>
  <cp:lastModifiedBy>Pancia</cp:lastModifiedBy>
  <cp:revision>38</cp:revision>
  <dcterms:created xsi:type="dcterms:W3CDTF">2020-10-30T17:38:57Z</dcterms:created>
  <dcterms:modified xsi:type="dcterms:W3CDTF">2020-11-08T13:43:31Z</dcterms:modified>
</cp:coreProperties>
</file>